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B96842-6C84-4C1F-BC81-D61ED60505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B1F308F-EBBF-41D2-B87D-2E1266F8B1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F9809F-DC97-44F0-9545-FEEED413B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AB496-71A8-4441-AB29-FDABE4F8A9FB}" type="datetimeFigureOut">
              <a:rPr lang="es-MX" smtClean="0"/>
              <a:t>24/05/2024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45D0A6-A076-4DE4-9A64-C4F625677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F0724E-2E4C-4261-BFB2-4028AD6F9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E8547-8BB7-4873-9BA6-D6C456E730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8726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EA51CC-42F5-4798-9EE2-D1B482986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692484B-C738-40FE-9C53-948C3C433B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BD5A38-73D1-4C35-9468-9EC466716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AB496-71A8-4441-AB29-FDABE4F8A9FB}" type="datetimeFigureOut">
              <a:rPr lang="es-MX" smtClean="0"/>
              <a:t>24/05/2024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C33863-1A49-44C0-84DF-4D6C1A51E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EF4B40-A666-42FB-ADC9-EFD5360BC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E8547-8BB7-4873-9BA6-D6C456E730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5843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0DB74F0-D133-491A-9B20-EF57656923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0910E26-B3DE-4E6D-B7D1-DB1C00EFC9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AA5254-89CF-4C06-8C17-B356A113D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AB496-71A8-4441-AB29-FDABE4F8A9FB}" type="datetimeFigureOut">
              <a:rPr lang="es-MX" smtClean="0"/>
              <a:t>24/05/2024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30BFDC-8E34-4768-ACF5-B902B1C09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267970-C967-4D6A-BB96-17694EE5C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E8547-8BB7-4873-9BA6-D6C456E730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113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89E897-CDC9-4C79-A0CB-7EB9CCB80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0ADE6B-BE1F-4C4F-AB6C-159297AFA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076EF8-169A-4F42-BEC4-B57C9863B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AB496-71A8-4441-AB29-FDABE4F8A9FB}" type="datetimeFigureOut">
              <a:rPr lang="es-MX" smtClean="0"/>
              <a:t>24/05/2024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52A39CA-56E2-4AC6-9001-EC3FC1A17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6BBF5E-975C-4012-8A02-63D203E45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E8547-8BB7-4873-9BA6-D6C456E730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4268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FC34CD-2A75-4644-BDEF-C06806A1E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92AD9DA-1B9B-460B-A4E4-12ADBDEF23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09BE62-4316-42FB-ADB4-5225FA90A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AB496-71A8-4441-AB29-FDABE4F8A9FB}" type="datetimeFigureOut">
              <a:rPr lang="es-MX" smtClean="0"/>
              <a:t>24/05/2024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31D20F-DD30-495F-BDF5-2816D8645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CA4683-EA94-4D08-9076-2523ACA22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E8547-8BB7-4873-9BA6-D6C456E730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3112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CAD97B-5073-420D-83AA-61465570E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0806C2-0EE9-46E3-AC78-ADF5AD80F1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E17700-010E-4244-B4B6-495527C10B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0A58AC-EB8A-4A21-BBFC-C528211BD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AB496-71A8-4441-AB29-FDABE4F8A9FB}" type="datetimeFigureOut">
              <a:rPr lang="es-MX" smtClean="0"/>
              <a:t>24/05/2024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E3A1E99-C077-49BB-A062-C93DB3BDC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EA7EA29-4711-4985-80B5-A36DC4DFD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E8547-8BB7-4873-9BA6-D6C456E730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178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6BB522-8C03-4AD8-A266-FCD14063B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B58B6AA-248A-40E5-9675-C36CDA78D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B3F3A97-B789-4DAD-8C13-B87D527FC1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6DAE3BB-6F70-4714-8C6E-C0241AC584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113B605-C962-4D78-B43D-22E3534A8C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8546A58-7384-4E3F-A131-698137976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AB496-71A8-4441-AB29-FDABE4F8A9FB}" type="datetimeFigureOut">
              <a:rPr lang="es-MX" smtClean="0"/>
              <a:t>24/05/2024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B947FA2-978D-47BC-82E8-03784A8B2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1C5E2D3-211E-4D82-B4CE-F29D8A606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E8547-8BB7-4873-9BA6-D6C456E730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574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2BA6C7-7F79-4D7E-BB8E-ED1F9896C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3971E95-E68E-4813-9EC0-3E7F1388A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AB496-71A8-4441-AB29-FDABE4F8A9FB}" type="datetimeFigureOut">
              <a:rPr lang="es-MX" smtClean="0"/>
              <a:t>24/05/2024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6415838-9BFE-473A-BC6F-8B989D0E9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26D8E0F-4C89-440F-AA01-D454788B7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E8547-8BB7-4873-9BA6-D6C456E730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6087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6B18343-270B-4D15-9FD2-210CDE2ED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AB496-71A8-4441-AB29-FDABE4F8A9FB}" type="datetimeFigureOut">
              <a:rPr lang="es-MX" smtClean="0"/>
              <a:t>24/05/2024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288F551-68B5-43C0-ADF0-951C24BBB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7D22572-BE5F-4228-87B0-3AE6A419A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E8547-8BB7-4873-9BA6-D6C456E730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0421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FF6EBB-930D-44D9-BB09-A9A795CD6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90801B5-B146-4891-BFFC-47880D8F0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4BCDDBC-32B1-4147-B54C-5DED797919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34A8BF-C08D-40D2-8666-6AB2A1D49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AB496-71A8-4441-AB29-FDABE4F8A9FB}" type="datetimeFigureOut">
              <a:rPr lang="es-MX" smtClean="0"/>
              <a:t>24/05/2024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8682AFC-4AFF-44D3-B14C-0A973B70E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B7BCFB3-1506-48F5-BE76-582B3FDD8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E8547-8BB7-4873-9BA6-D6C456E730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9428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3E5A1E-2D10-435E-8189-F64E6C871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D385D83-D4E7-46D1-806D-3B47A00C38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402A91F-4E0E-446F-9A4E-707B292D32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229D2F5-0772-4EE9-AFAA-E4F8515A5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AB496-71A8-4441-AB29-FDABE4F8A9FB}" type="datetimeFigureOut">
              <a:rPr lang="es-MX" smtClean="0"/>
              <a:t>24/05/2024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62C30D2-323B-49EE-B7C3-81AC0DD19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BC28562-AA49-4AA8-B3C8-2EBF52479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E8547-8BB7-4873-9BA6-D6C456E730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4487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29636C6-8D12-4B1E-8407-01DC8BC65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24BC57B-9BA5-4E3D-9303-4BFF8862C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6E926E-405C-4969-A793-C40CED8A44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AB496-71A8-4441-AB29-FDABE4F8A9FB}" type="datetimeFigureOut">
              <a:rPr lang="es-MX" smtClean="0"/>
              <a:t>24/05/2024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3507A7-78AE-4831-A414-10919A0E25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9B02A4-FF2C-4275-8677-10A73103C9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E8547-8BB7-4873-9BA6-D6C456E730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0599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8500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307660"/>
            <a:ext cx="10515600" cy="858765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349306"/>
            <a:ext cx="10515600" cy="3827658"/>
          </a:xfrm>
        </p:spPr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386639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ROSAISELA ASCENCIO FLORES</dc:creator>
  <cp:lastModifiedBy>ENRIQUE PEREZ ALMARAZ</cp:lastModifiedBy>
  <cp:revision>6</cp:revision>
  <dcterms:created xsi:type="dcterms:W3CDTF">2024-05-24T16:10:02Z</dcterms:created>
  <dcterms:modified xsi:type="dcterms:W3CDTF">2024-05-24T17:25:16Z</dcterms:modified>
</cp:coreProperties>
</file>