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96842-6C84-4C1F-BC81-D61ED6050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1F308F-EBBF-41D2-B87D-2E1266F8B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9809F-DC97-44F0-9545-FEEED413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45D0A6-A076-4DE4-9A64-C4F62567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F0724E-2E4C-4261-BFB2-4028AD6F9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72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A51CC-42F5-4798-9EE2-D1B48298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92484B-C738-40FE-9C53-948C3C433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BD5A38-73D1-4C35-9468-9EC46671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33863-1A49-44C0-84DF-4D6C1A51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EF4B40-A666-42FB-ADC9-EFD5360B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584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DB74F0-D133-491A-9B20-EF5765692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910E26-B3DE-4E6D-B7D1-DB1C00EFC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AA5254-89CF-4C06-8C17-B356A11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30BFDC-8E34-4768-ACF5-B902B1C0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67970-C967-4D6A-BB96-17694EE5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11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9E897-CDC9-4C79-A0CB-7EB9CCB80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ADE6B-BE1F-4C4F-AB6C-159297AF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076EF8-169A-4F42-BEC4-B57C9863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2A39CA-56E2-4AC6-9001-EC3FC1A1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BBF5E-975C-4012-8A02-63D203E4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26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C34CD-2A75-4644-BDEF-C06806A1E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2AD9DA-1B9B-460B-A4E4-12ADBDEF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09BE62-4316-42FB-ADB4-5225FA90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31D20F-DD30-495F-BDF5-2816D864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CA4683-EA94-4D08-9076-2523ACA2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11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AD97B-5073-420D-83AA-61465570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0806C2-0EE9-46E3-AC78-ADF5AD80F1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E17700-010E-4244-B4B6-495527C10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0A58AC-EB8A-4A21-BBFC-C528211B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3A1E99-C077-49BB-A062-C93DB3BDC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A7EA29-4711-4985-80B5-A36DC4DF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7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BB522-8C03-4AD8-A266-FCD14063B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58B6AA-248A-40E5-9675-C36CDA78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3F3A97-B789-4DAD-8C13-B87D527F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DAE3BB-6F70-4714-8C6E-C0241AC58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13B605-C962-4D78-B43D-22E3534A8C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546A58-7384-4E3F-A131-69813797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947FA2-978D-47BC-82E8-03784A8B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C5E2D3-211E-4D82-B4CE-F29D8A60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57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BA6C7-7F79-4D7E-BB8E-ED1F9896C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971E95-E68E-4813-9EC0-3E7F1388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6415838-9BFE-473A-BC6F-8B989D0E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26D8E0F-4C89-440F-AA01-D454788B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08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B18343-270B-4D15-9FD2-210CDE2E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88F551-68B5-43C0-ADF0-951C24BB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D22572-BE5F-4228-87B0-3AE6A419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4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F6EBB-930D-44D9-BB09-A9A795CD6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0801B5-B146-4891-BFFC-47880D8F0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BCDDBC-32B1-4147-B54C-5DED79791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4A8BF-C08D-40D2-8666-6AB2A1D4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682AFC-4AFF-44D3-B14C-0A973B70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7BCFB3-1506-48F5-BE76-582B3FDD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942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E5A1E-2D10-435E-8189-F64E6C87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385D83-D4E7-46D1-806D-3B47A00C3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02A91F-4E0E-446F-9A4E-707B292D3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29D2F5-0772-4EE9-AFAA-E4F8515A5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2C30D2-323B-49EE-B7C3-81AC0DD1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C28562-AA49-4AA8-B3C8-2EBF5247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48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636C6-8D12-4B1E-8407-01DC8BC6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4BC57B-9BA5-4E3D-9303-4BFF8862C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6E926E-405C-4969-A793-C40CED8A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B496-71A8-4441-AB29-FDABE4F8A9FB}" type="datetimeFigureOut">
              <a:rPr lang="es-MX" smtClean="0"/>
              <a:t>24/05/2024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3507A7-78AE-4831-A414-10919A0E2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B02A4-FF2C-4275-8677-10A73103C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E8547-8BB7-4873-9BA6-D6C456E73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59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5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7660"/>
            <a:ext cx="10515600" cy="85876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49306"/>
            <a:ext cx="10515600" cy="382765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8663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ROSAISELA ASCENCIO FLORES</dc:creator>
  <cp:lastModifiedBy>ENRIQUE PEREZ ALMARAZ</cp:lastModifiedBy>
  <cp:revision>6</cp:revision>
  <dcterms:created xsi:type="dcterms:W3CDTF">2024-05-24T16:10:02Z</dcterms:created>
  <dcterms:modified xsi:type="dcterms:W3CDTF">2024-05-24T17:25:16Z</dcterms:modified>
</cp:coreProperties>
</file>